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60033"/>
    <a:srgbClr val="FF4747"/>
    <a:srgbClr val="FFCC66"/>
    <a:srgbClr val="FFCC00"/>
    <a:srgbClr val="DED900"/>
    <a:srgbClr val="F2EC00"/>
    <a:srgbClr val="FAF400"/>
    <a:srgbClr val="DBD600"/>
    <a:srgbClr val="A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7727" autoAdjust="0"/>
  </p:normalViewPr>
  <p:slideViewPr>
    <p:cSldViewPr>
      <p:cViewPr varScale="1">
        <p:scale>
          <a:sx n="88" d="100"/>
          <a:sy n="88" d="100"/>
        </p:scale>
        <p:origin x="78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F211-C2E9-4065-9209-3C1B23A2ECF9}" type="datetimeFigureOut">
              <a:rPr lang="ru-RU" smtClean="0"/>
              <a:pPr/>
              <a:t>03.08.2018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9601200" cy="1143000"/>
          </a:xfrm>
        </p:spPr>
        <p:txBody>
          <a:bodyPr>
            <a:noAutofit/>
          </a:bodyPr>
          <a:lstStyle/>
          <a:p>
            <a:r>
              <a:rPr lang="ru-RU" sz="2800" b="1" i="1" dirty="0">
                <a:ln w="63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Министерство финансов Забайкальского края</a:t>
            </a:r>
          </a:p>
        </p:txBody>
      </p:sp>
      <p:sp>
        <p:nvSpPr>
          <p:cNvPr id="9" name="Лента лицом вниз 8"/>
          <p:cNvSpPr/>
          <p:nvPr/>
        </p:nvSpPr>
        <p:spPr>
          <a:xfrm>
            <a:off x="6324600" y="5943600"/>
            <a:ext cx="2590800" cy="838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5</a:t>
            </a:r>
            <a:r>
              <a:rPr lang="en-US" sz="2400" b="1" i="1" dirty="0">
                <a:solidFill>
                  <a:schemeClr val="tx1"/>
                </a:solidFill>
              </a:rPr>
              <a:t> МО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838200"/>
            <a:ext cx="6629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sz="2400" b="1" i="1" u="sng" dirty="0"/>
              <a:t>с высоким качеством </a:t>
            </a:r>
            <a:r>
              <a:rPr lang="ru-RU" b="1" i="1" dirty="0"/>
              <a:t>управления муниципальными финансами за 2017 год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-9522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09600" y="1981200"/>
            <a:ext cx="4038600" cy="3810000"/>
          </a:xfrm>
          <a:prstGeom prst="round2Diag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Александрово</a:t>
            </a:r>
            <a:r>
              <a:rPr lang="ru-RU" sz="2000" b="1" dirty="0">
                <a:solidFill>
                  <a:schemeClr val="tx1"/>
                </a:solidFill>
              </a:rPr>
              <a:t>-Заводский район,</a:t>
            </a:r>
          </a:p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Газимуро</a:t>
            </a:r>
            <a:r>
              <a:rPr lang="ru-RU" sz="2000" b="1" dirty="0">
                <a:solidFill>
                  <a:schemeClr val="tx1"/>
                </a:solidFill>
              </a:rPr>
              <a:t>-Заводский район, </a:t>
            </a:r>
          </a:p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Могочинский</a:t>
            </a:r>
            <a:r>
              <a:rPr lang="ru-RU" sz="2000" b="1" dirty="0">
                <a:solidFill>
                  <a:schemeClr val="tx1"/>
                </a:solidFill>
              </a:rPr>
              <a:t> район, </a:t>
            </a:r>
            <a:r>
              <a:rPr lang="ru-RU" sz="2000" b="1" dirty="0" err="1">
                <a:solidFill>
                  <a:schemeClr val="tx1"/>
                </a:solidFill>
              </a:rPr>
              <a:t>Нерчинско</a:t>
            </a:r>
            <a:r>
              <a:rPr lang="ru-RU" sz="2000" b="1" dirty="0">
                <a:solidFill>
                  <a:schemeClr val="tx1"/>
                </a:solidFill>
              </a:rPr>
              <a:t>-Заводский район, ЗАТО п.Горный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DDBFF7D-E142-4982-8FC5-573955007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21229"/>
            <a:ext cx="4495800" cy="49079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-152400" y="-2286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 w="635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финансов Забайкальского края</a:t>
            </a:r>
          </a:p>
        </p:txBody>
      </p:sp>
      <p:sp>
        <p:nvSpPr>
          <p:cNvPr id="13" name="Лента лицом вниз 12"/>
          <p:cNvSpPr/>
          <p:nvPr/>
        </p:nvSpPr>
        <p:spPr>
          <a:xfrm>
            <a:off x="6858000" y="6096000"/>
            <a:ext cx="2133600" cy="6096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tx1"/>
                </a:solidFill>
              </a:rPr>
              <a:t>23</a:t>
            </a:r>
            <a:r>
              <a:rPr lang="en-US" b="1" i="1" dirty="0">
                <a:solidFill>
                  <a:schemeClr val="tx1"/>
                </a:solidFill>
              </a:rPr>
              <a:t> МО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400" y="762000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sz="2400" b="1" i="1" u="sng" dirty="0"/>
              <a:t>с </a:t>
            </a:r>
            <a:r>
              <a:rPr lang="en-US" sz="2400" b="1" i="1" u="sng" dirty="0" err="1"/>
              <a:t>надлежащим</a:t>
            </a:r>
            <a:r>
              <a:rPr lang="ru-RU" sz="2400" b="1" i="1" u="sng" dirty="0"/>
              <a:t> качеством</a:t>
            </a:r>
            <a:r>
              <a:rPr lang="ru-RU" sz="2400" b="1" i="1" dirty="0"/>
              <a:t> </a:t>
            </a:r>
            <a:r>
              <a:rPr lang="en-US" sz="2400" b="1" i="1" dirty="0"/>
              <a:t> </a:t>
            </a:r>
            <a:r>
              <a:rPr lang="ru-RU" b="1" i="1" dirty="0"/>
              <a:t>управления муниципальными финансами за 2017 год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85800" y="1676400"/>
            <a:ext cx="4191000" cy="4572000"/>
          </a:xfrm>
          <a:prstGeom prst="round2Diag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Агинский район,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Балейский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Борзинский район,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Город Краснокаменск и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Краснокаменский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Дульдургинский район,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Забайкальский район,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Каларский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Карымский район,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Красночикойский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Кыринский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Могойтуйский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Нерчинский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Оловяннинский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 Петровск-Забайкальский район,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Приаргунский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Сретенский район,</a:t>
            </a:r>
          </a:p>
          <a:p>
            <a:pPr algn="ctr"/>
            <a:r>
              <a:rPr lang="ru-RU" sz="1200" b="1" dirty="0" err="1">
                <a:solidFill>
                  <a:schemeClr val="tx1"/>
                </a:solidFill>
              </a:rPr>
              <a:t>Тунгиро-Олёкминский</a:t>
            </a:r>
            <a:r>
              <a:rPr lang="ru-RU" sz="1200" b="1" dirty="0">
                <a:solidFill>
                  <a:schemeClr val="tx1"/>
                </a:solidFill>
              </a:rPr>
              <a:t> район,</a:t>
            </a:r>
          </a:p>
          <a:p>
            <a:pPr algn="ctr"/>
            <a:r>
              <a:rPr lang="ru-RU" sz="1200" b="1" dirty="0" err="1">
                <a:solidFill>
                  <a:schemeClr val="tx1"/>
                </a:solidFill>
              </a:rPr>
              <a:t>Улётовский</a:t>
            </a:r>
            <a:r>
              <a:rPr lang="ru-RU" sz="1200" b="1" dirty="0">
                <a:solidFill>
                  <a:schemeClr val="tx1"/>
                </a:solidFill>
              </a:rPr>
              <a:t> район,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Хилокский район, </a:t>
            </a:r>
          </a:p>
          <a:p>
            <a:pPr algn="ctr"/>
            <a:r>
              <a:rPr lang="ru-RU" sz="1200" b="1" dirty="0" err="1">
                <a:solidFill>
                  <a:schemeClr val="tx1"/>
                </a:solidFill>
              </a:rPr>
              <a:t>Шелопугинский</a:t>
            </a:r>
            <a:r>
              <a:rPr lang="ru-RU" sz="1200" b="1" dirty="0">
                <a:solidFill>
                  <a:schemeClr val="tx1"/>
                </a:solidFill>
              </a:rPr>
              <a:t> район,</a:t>
            </a:r>
          </a:p>
          <a:p>
            <a:pPr algn="ctr"/>
            <a:r>
              <a:rPr lang="ru-RU" sz="1200" b="1" dirty="0" err="1">
                <a:solidFill>
                  <a:schemeClr val="tx1"/>
                </a:solidFill>
              </a:rPr>
              <a:t>п.Агинское</a:t>
            </a:r>
            <a:r>
              <a:rPr lang="ru-RU" sz="1200" b="1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г.Петровск-Забайкальский,</a:t>
            </a:r>
          </a:p>
          <a:p>
            <a:pPr algn="ctr"/>
            <a:r>
              <a:rPr lang="ru-RU" sz="1200" b="1" dirty="0" err="1">
                <a:solidFill>
                  <a:schemeClr val="tx1"/>
                </a:solidFill>
              </a:rPr>
              <a:t>г.Чита</a:t>
            </a:r>
            <a:r>
              <a:rPr lang="ru-RU" sz="1200" b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4F44C610-B27C-43BF-9317-C0B076F3D8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080" y="1570037"/>
            <a:ext cx="414592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>
          <a:xfrm>
            <a:off x="-152400" y="-152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>
                <a:ln w="635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финансов Забайкальского края</a:t>
            </a:r>
            <a:endParaRPr kumimoji="0" lang="ru-RU" sz="2800" b="1" i="1" u="none" strike="noStrike" kern="1200" cap="none" spc="0" normalizeH="0" baseline="0" noProof="0" dirty="0">
              <a:ln w="6350" cmpd="sng">
                <a:noFill/>
                <a:prstDash val="solid"/>
              </a:ln>
              <a:solidFill>
                <a:schemeClr val="tx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324600" y="5943600"/>
            <a:ext cx="2590800" cy="838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7</a:t>
            </a:r>
            <a:r>
              <a:rPr lang="en-US" sz="2400" b="1" i="1" dirty="0">
                <a:solidFill>
                  <a:schemeClr val="tx1"/>
                </a:solidFill>
              </a:rPr>
              <a:t> МО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7620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b="1" i="1" u="sng" dirty="0"/>
              <a:t> </a:t>
            </a:r>
            <a:endParaRPr lang="en-US" b="1" i="1" u="sng" dirty="0"/>
          </a:p>
          <a:p>
            <a:pPr algn="ctr"/>
            <a:r>
              <a:rPr lang="ru-RU" sz="1600" b="1" i="1" u="sng" dirty="0"/>
              <a:t> </a:t>
            </a:r>
            <a:r>
              <a:rPr lang="ru-RU" sz="2000" b="1" i="1" u="sng" dirty="0"/>
              <a:t>с низким</a:t>
            </a:r>
            <a:r>
              <a:rPr lang="en-US" sz="2000" b="1" i="1" u="sng" dirty="0"/>
              <a:t> </a:t>
            </a:r>
            <a:r>
              <a:rPr lang="ru-RU" sz="2000" b="1" i="1" u="sng" dirty="0"/>
              <a:t>качеством</a:t>
            </a:r>
            <a:r>
              <a:rPr lang="ru-RU" sz="2000" b="1" i="1" dirty="0"/>
              <a:t> </a:t>
            </a:r>
            <a:r>
              <a:rPr lang="ru-RU" b="1" i="1" dirty="0"/>
              <a:t>управления муниципальными финансами </a:t>
            </a:r>
          </a:p>
          <a:p>
            <a:pPr algn="ctr"/>
            <a:r>
              <a:rPr lang="ru-RU" b="1" i="1" dirty="0"/>
              <a:t>за 2017 год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57200" y="1905000"/>
            <a:ext cx="3962400" cy="4191000"/>
          </a:xfrm>
          <a:prstGeom prst="round2Diag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Акшинский район,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Калганский район,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Ононский район,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Тунгокоченский район,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Чернышевский район,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Читинский район,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Шилкинский район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6AD1022-BE22-4672-BA6A-575B1CA4C8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45" y="1406751"/>
            <a:ext cx="4145920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163</Words>
  <Application>Microsoft Office PowerPoint</Application>
  <PresentationFormat>Экран (4:3)</PresentationFormat>
  <Paragraphs>45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Тема Office</vt:lpstr>
      <vt:lpstr>Министерство финансов Забайкальского края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Забайкальского края</dc:title>
  <dc:creator>V</dc:creator>
  <cp:lastModifiedBy>Ruks</cp:lastModifiedBy>
  <cp:revision>95</cp:revision>
  <cp:lastPrinted>2018-07-09T06:21:04Z</cp:lastPrinted>
  <dcterms:created xsi:type="dcterms:W3CDTF">2013-07-04T20:11:50Z</dcterms:created>
  <dcterms:modified xsi:type="dcterms:W3CDTF">2018-08-03T00:24:15Z</dcterms:modified>
</cp:coreProperties>
</file>