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0033"/>
    <a:srgbClr val="FF4747"/>
    <a:srgbClr val="FFCC66"/>
    <a:srgbClr val="FFCC00"/>
    <a:srgbClr val="DED900"/>
    <a:srgbClr val="F2EC00"/>
    <a:srgbClr val="FAF400"/>
    <a:srgbClr val="DBD600"/>
    <a:srgbClr val="A452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06" autoAdjust="0"/>
    <p:restoredTop sz="97727" autoAdjust="0"/>
  </p:normalViewPr>
  <p:slideViewPr>
    <p:cSldViewPr>
      <p:cViewPr varScale="1">
        <p:scale>
          <a:sx n="78" d="100"/>
          <a:sy n="78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F211-C2E9-4065-9209-3C1B23A2ECF9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ks\Desktop\на сайт\оценка за 2016 год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0"/>
            <a:ext cx="4141788" cy="4519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6012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n w="63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Министерство финансов Забайкальского края</a:t>
            </a:r>
            <a:endParaRPr lang="ru-RU" sz="2800" b="1" i="1" dirty="0">
              <a:ln w="6350" cmpd="sng">
                <a:noFill/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5</a:t>
            </a:r>
            <a:r>
              <a:rPr lang="en-US" sz="2400" b="1" i="1" dirty="0" smtClean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838200"/>
            <a:ext cx="6629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высоким качеством </a:t>
            </a:r>
            <a:r>
              <a:rPr lang="ru-RU" b="1" i="1" dirty="0"/>
              <a:t>управления муниципальными </a:t>
            </a:r>
            <a:r>
              <a:rPr lang="ru-RU" b="1" i="1" dirty="0" smtClean="0"/>
              <a:t>финансами за 2016 год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-9522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09600" y="1981200"/>
            <a:ext cx="4038600" cy="3810000"/>
          </a:xfrm>
          <a:prstGeom prst="round2Diag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Александрово</a:t>
            </a:r>
            <a:r>
              <a:rPr lang="ru-RU" sz="2000" b="1" dirty="0" smtClean="0">
                <a:solidFill>
                  <a:schemeClr val="tx1"/>
                </a:solidFill>
              </a:rPr>
              <a:t>-Заводский район,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Газимуро</a:t>
            </a:r>
            <a:r>
              <a:rPr lang="ru-RU" sz="2000" b="1" dirty="0" smtClean="0">
                <a:solidFill>
                  <a:schemeClr val="tx1"/>
                </a:solidFill>
              </a:rPr>
              <a:t>-Заводский район, 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г.Краснокаменск</a:t>
            </a:r>
            <a:r>
              <a:rPr lang="ru-RU" sz="2000" b="1" dirty="0" smtClean="0">
                <a:solidFill>
                  <a:schemeClr val="tx1"/>
                </a:solidFill>
              </a:rPr>
              <a:t> и Краснокаменский район, </a:t>
            </a:r>
            <a:r>
              <a:rPr lang="ru-RU" sz="2000" b="1" dirty="0" err="1" smtClean="0">
                <a:solidFill>
                  <a:schemeClr val="tx1"/>
                </a:solidFill>
              </a:rPr>
              <a:t>Нерчинско</a:t>
            </a:r>
            <a:r>
              <a:rPr lang="ru-RU" sz="2000" b="1" dirty="0" smtClean="0">
                <a:solidFill>
                  <a:schemeClr val="tx1"/>
                </a:solidFill>
              </a:rPr>
              <a:t>-Заводский район, </a:t>
            </a:r>
            <a:r>
              <a:rPr lang="ru-RU" sz="2000" b="1" dirty="0" err="1" smtClean="0">
                <a:solidFill>
                  <a:schemeClr val="tx1"/>
                </a:solidFill>
              </a:rPr>
              <a:t>Тунгиро-Олёкминский</a:t>
            </a:r>
            <a:r>
              <a:rPr lang="ru-RU" sz="2000" b="1" dirty="0" smtClean="0">
                <a:solidFill>
                  <a:schemeClr val="tx1"/>
                </a:solidFill>
              </a:rPr>
              <a:t> район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uks\Desktop\на сайт\оценка за 2016 год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224316" cy="4609044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2286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</a:p>
        </p:txBody>
      </p:sp>
      <p:sp>
        <p:nvSpPr>
          <p:cNvPr id="13" name="Лента лицом вниз 12"/>
          <p:cNvSpPr/>
          <p:nvPr/>
        </p:nvSpPr>
        <p:spPr>
          <a:xfrm>
            <a:off x="6858000" y="6096000"/>
            <a:ext cx="2133600" cy="609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21</a:t>
            </a:r>
            <a:r>
              <a:rPr lang="en-US" b="1" i="1" dirty="0" smtClean="0">
                <a:solidFill>
                  <a:schemeClr val="tx1"/>
                </a:solidFill>
              </a:rPr>
              <a:t> МО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400" y="762000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</a:t>
            </a:r>
            <a:r>
              <a:rPr lang="en-US" sz="2400" b="1" i="1" u="sng" dirty="0" err="1" smtClean="0"/>
              <a:t>надлежащим</a:t>
            </a:r>
            <a:r>
              <a:rPr lang="ru-RU" sz="2400" b="1" i="1" u="sng" dirty="0" smtClean="0"/>
              <a:t> </a:t>
            </a:r>
            <a:r>
              <a:rPr lang="ru-RU" sz="2400" b="1" i="1" u="sng" dirty="0"/>
              <a:t>качеством</a:t>
            </a:r>
            <a:r>
              <a:rPr lang="ru-RU" sz="2400" b="1" i="1" dirty="0"/>
              <a:t> </a:t>
            </a:r>
            <a:r>
              <a:rPr lang="en-US" sz="2400" b="1" i="1" dirty="0" smtClean="0"/>
              <a:t> </a:t>
            </a:r>
            <a:r>
              <a:rPr lang="ru-RU" b="1" i="1" dirty="0" smtClean="0"/>
              <a:t>управления </a:t>
            </a:r>
            <a:r>
              <a:rPr lang="ru-RU" b="1" i="1" dirty="0"/>
              <a:t>муниципальными </a:t>
            </a:r>
            <a:r>
              <a:rPr lang="ru-RU" b="1" i="1" dirty="0" smtClean="0"/>
              <a:t>финансами за 2016 год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85800" y="1676400"/>
            <a:ext cx="4191000" cy="4572000"/>
          </a:xfrm>
          <a:prstGeom prst="round2Diag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Агинский район,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Борзинский район,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ЗАТО п.Горный,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Дульдургинский район,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Забайкальский район,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Каларский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Калганский район,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Карымский район,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Красночикойский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Кыринский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Могойтуйский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Могочинский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Нерчинский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Оловяннинский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Петровск-Забайкальский район, Сретенский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Хилокский район,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Чернышевский район,</a:t>
            </a:r>
          </a:p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Шелопугинский</a:t>
            </a:r>
            <a:r>
              <a:rPr lang="ru-RU" sz="1400" b="1" dirty="0" smtClean="0">
                <a:solidFill>
                  <a:schemeClr val="tx1"/>
                </a:solidFill>
              </a:rPr>
              <a:t> район,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Шилкинский район,</a:t>
            </a:r>
          </a:p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г.Чита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uks\Desktop\на сайт\оценка за 2016 год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371600"/>
            <a:ext cx="4572000" cy="4988393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152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  <a:endParaRPr kumimoji="0" lang="ru-RU" sz="2800" b="1" i="1" u="none" strike="noStrike" kern="1200" cap="none" spc="0" normalizeH="0" baseline="0" noProof="0" dirty="0" smtClean="0">
              <a:ln w="6350" cmpd="sng">
                <a:noFill/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9</a:t>
            </a:r>
            <a:r>
              <a:rPr lang="en-US" sz="2400" b="1" i="1" dirty="0" smtClean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7620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</a:t>
            </a:r>
            <a:r>
              <a:rPr lang="ru-RU" b="1" i="1" dirty="0" smtClean="0"/>
              <a:t>образования </a:t>
            </a:r>
            <a:r>
              <a:rPr lang="ru-RU" b="1" i="1" u="sng" dirty="0" smtClean="0"/>
              <a:t> </a:t>
            </a:r>
            <a:endParaRPr lang="en-US" b="1" i="1" u="sng" dirty="0" smtClean="0"/>
          </a:p>
          <a:p>
            <a:pPr algn="ctr"/>
            <a:r>
              <a:rPr lang="ru-RU" sz="1600" b="1" i="1" u="sng" dirty="0" smtClean="0"/>
              <a:t> </a:t>
            </a:r>
            <a:r>
              <a:rPr lang="ru-RU" sz="2000" b="1" i="1" u="sng" dirty="0" smtClean="0"/>
              <a:t>с низким</a:t>
            </a:r>
            <a:r>
              <a:rPr lang="en-US" sz="2000" b="1" i="1" u="sng" dirty="0" smtClean="0"/>
              <a:t> </a:t>
            </a:r>
            <a:r>
              <a:rPr lang="ru-RU" sz="2000" b="1" i="1" u="sng" dirty="0" smtClean="0"/>
              <a:t>качеством</a:t>
            </a:r>
            <a:r>
              <a:rPr lang="ru-RU" sz="2000" b="1" i="1" dirty="0" smtClean="0"/>
              <a:t> </a:t>
            </a:r>
            <a:r>
              <a:rPr lang="ru-RU" b="1" i="1" dirty="0"/>
              <a:t>управления </a:t>
            </a:r>
            <a:r>
              <a:rPr lang="ru-RU" b="1" i="1" dirty="0" smtClean="0"/>
              <a:t>муниципальными финансами </a:t>
            </a:r>
          </a:p>
          <a:p>
            <a:pPr algn="ctr"/>
            <a:r>
              <a:rPr lang="ru-RU" b="1" i="1" dirty="0" smtClean="0"/>
              <a:t>за 2016 год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57200" y="1905000"/>
            <a:ext cx="3962400" cy="4191000"/>
          </a:xfrm>
          <a:prstGeom prst="round2Diag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п</a:t>
            </a:r>
            <a:r>
              <a:rPr lang="ru-RU" b="1" dirty="0" err="1" smtClean="0">
                <a:solidFill>
                  <a:schemeClr val="tx1"/>
                </a:solidFill>
              </a:rPr>
              <a:t>.Агинское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Акшинский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Балейский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Ононский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Приаргунский район,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Тунгокоченский район,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Улётовский</a:t>
            </a:r>
            <a:r>
              <a:rPr lang="ru-RU" b="1" dirty="0" smtClean="0">
                <a:solidFill>
                  <a:schemeClr val="tx1"/>
                </a:solidFill>
              </a:rPr>
              <a:t> район,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Читинский район,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г.Петровск-Забайкальский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154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Министерство финансов Забайкальского края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Забайкальского края</dc:title>
  <dc:creator>V</dc:creator>
  <cp:lastModifiedBy>Ruks</cp:lastModifiedBy>
  <cp:revision>82</cp:revision>
  <cp:lastPrinted>2017-05-24T02:44:15Z</cp:lastPrinted>
  <dcterms:created xsi:type="dcterms:W3CDTF">2013-07-04T20:11:50Z</dcterms:created>
  <dcterms:modified xsi:type="dcterms:W3CDTF">2017-05-24T06:40:49Z</dcterms:modified>
</cp:coreProperties>
</file>