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33"/>
    <a:srgbClr val="FF4747"/>
    <a:srgbClr val="FFCC66"/>
    <a:srgbClr val="FFCC00"/>
    <a:srgbClr val="DED900"/>
    <a:srgbClr val="F2EC00"/>
    <a:srgbClr val="FAF400"/>
    <a:srgbClr val="DBD600"/>
    <a:srgbClr val="A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7727" autoAdjust="0"/>
  </p:normalViewPr>
  <p:slideViewPr>
    <p:cSldViewPr>
      <p:cViewPr varScale="1">
        <p:scale>
          <a:sx n="83" d="100"/>
          <a:sy n="83" d="100"/>
        </p:scale>
        <p:origin x="-7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F211-C2E9-4065-9209-3C1B23A2ECF9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6012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n w="63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Министерство финансов Забайкальского края</a:t>
            </a:r>
            <a:endParaRPr lang="ru-RU" sz="2800" b="1" i="1" dirty="0">
              <a:ln w="63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1" y="1358074"/>
            <a:ext cx="4190999" cy="4423316"/>
          </a:xfrm>
          <a:prstGeom prst="rect">
            <a:avLst/>
          </a:prstGeom>
          <a:noFill/>
        </p:spPr>
      </p:pic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8</a:t>
            </a:r>
            <a:r>
              <a:rPr lang="en-US" sz="2400" b="1" i="1" dirty="0" smtClean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838200"/>
            <a:ext cx="662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высоким качеством </a:t>
            </a:r>
            <a:r>
              <a:rPr lang="ru-RU" b="1" i="1" dirty="0"/>
              <a:t>управления муниципальными </a:t>
            </a:r>
            <a:r>
              <a:rPr lang="ru-RU" b="1" i="1" dirty="0" smtClean="0"/>
              <a:t>финансами за 2014 год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-9522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09600" y="1981200"/>
            <a:ext cx="4038600" cy="3810000"/>
          </a:xfrm>
          <a:prstGeom prst="round2Diag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Газимуро</a:t>
            </a:r>
            <a:r>
              <a:rPr lang="ru-RU" sz="2000" b="1" dirty="0" smtClean="0">
                <a:solidFill>
                  <a:schemeClr val="tx1"/>
                </a:solidFill>
              </a:rPr>
              <a:t>-Заводский район,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ЗАТО </a:t>
            </a:r>
            <a:r>
              <a:rPr lang="ru-RU" sz="2000" b="1" dirty="0" err="1" smtClean="0">
                <a:solidFill>
                  <a:schemeClr val="tx1"/>
                </a:solidFill>
              </a:rPr>
              <a:t>п.Горный</a:t>
            </a:r>
            <a:r>
              <a:rPr lang="ru-RU" sz="2000" b="1" dirty="0" smtClean="0">
                <a:solidFill>
                  <a:schemeClr val="tx1"/>
                </a:solidFill>
              </a:rPr>
              <a:t>,  </a:t>
            </a:r>
            <a:r>
              <a:rPr lang="ru-RU" sz="2000" b="1" dirty="0" err="1" smtClean="0">
                <a:solidFill>
                  <a:schemeClr val="tx1"/>
                </a:solidFill>
              </a:rPr>
              <a:t>г.Краснокаменск</a:t>
            </a:r>
            <a:r>
              <a:rPr lang="ru-RU" sz="2000" b="1" dirty="0" smtClean="0">
                <a:solidFill>
                  <a:schemeClr val="tx1"/>
                </a:solidFill>
              </a:rPr>
              <a:t> и </a:t>
            </a:r>
            <a:r>
              <a:rPr lang="ru-RU" sz="2000" b="1" dirty="0" err="1" smtClean="0">
                <a:solidFill>
                  <a:schemeClr val="tx1"/>
                </a:solidFill>
              </a:rPr>
              <a:t>Краснокаменский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район, </a:t>
            </a:r>
            <a:r>
              <a:rPr lang="ru-RU" sz="2000" b="1" dirty="0" err="1" smtClean="0">
                <a:solidFill>
                  <a:schemeClr val="tx1"/>
                </a:solidFill>
              </a:rPr>
              <a:t>Могойтуйский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район, Могочинский район,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Тунгиро-Олёкминский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Шелопугинский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г.Чита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2286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800" y="2125218"/>
            <a:ext cx="3581400" cy="3779925"/>
          </a:xfrm>
          <a:prstGeom prst="rect">
            <a:avLst/>
          </a:prstGeom>
          <a:noFill/>
        </p:spPr>
      </p:pic>
      <p:sp>
        <p:nvSpPr>
          <p:cNvPr id="13" name="Лента лицом вниз 12"/>
          <p:cNvSpPr/>
          <p:nvPr/>
        </p:nvSpPr>
        <p:spPr>
          <a:xfrm>
            <a:off x="6858000" y="6096000"/>
            <a:ext cx="2133600" cy="609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1</a:t>
            </a:r>
            <a:r>
              <a:rPr lang="ru-RU" b="1" i="1" dirty="0" smtClean="0">
                <a:solidFill>
                  <a:schemeClr val="tx1"/>
                </a:solidFill>
              </a:rPr>
              <a:t>6</a:t>
            </a:r>
            <a:r>
              <a:rPr lang="en-US" b="1" i="1" dirty="0" smtClean="0">
                <a:solidFill>
                  <a:schemeClr val="tx1"/>
                </a:solidFill>
              </a:rPr>
              <a:t> МО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762000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</a:t>
            </a:r>
            <a:r>
              <a:rPr lang="en-US" sz="2400" b="1" i="1" u="sng" dirty="0" err="1" smtClean="0"/>
              <a:t>надлежащим</a:t>
            </a:r>
            <a:r>
              <a:rPr lang="ru-RU" sz="2400" b="1" i="1" u="sng" dirty="0" smtClean="0"/>
              <a:t> </a:t>
            </a:r>
            <a:r>
              <a:rPr lang="ru-RU" sz="2400" b="1" i="1" u="sng" dirty="0"/>
              <a:t>качеством</a:t>
            </a:r>
            <a:r>
              <a:rPr lang="ru-RU" sz="2400" b="1" i="1" dirty="0"/>
              <a:t> </a:t>
            </a:r>
            <a:r>
              <a:rPr lang="en-US" sz="2400" b="1" i="1" dirty="0" smtClean="0"/>
              <a:t> </a:t>
            </a:r>
            <a:r>
              <a:rPr lang="ru-RU" b="1" i="1" dirty="0" smtClean="0"/>
              <a:t>управления </a:t>
            </a:r>
            <a:r>
              <a:rPr lang="ru-RU" b="1" i="1" dirty="0"/>
              <a:t>муниципальными </a:t>
            </a:r>
            <a:r>
              <a:rPr lang="ru-RU" b="1" i="1" dirty="0" smtClean="0"/>
              <a:t>финансами за 2014 год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85800" y="1676400"/>
            <a:ext cx="4191000" cy="4572000"/>
          </a:xfrm>
          <a:prstGeom prst="round2Diag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Агинский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Акшинский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Борзинский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  <a:r>
              <a:rPr lang="ru-RU" b="1" dirty="0" err="1" smtClean="0">
                <a:solidFill>
                  <a:schemeClr val="tx1"/>
                </a:solidFill>
              </a:rPr>
              <a:t>Дульдургинский</a:t>
            </a:r>
            <a:r>
              <a:rPr lang="ru-RU" b="1" dirty="0" smtClean="0">
                <a:solidFill>
                  <a:schemeClr val="tx1"/>
                </a:solidFill>
              </a:rPr>
              <a:t> район, Забайкальский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Каларский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Карымский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Нерчинско</a:t>
            </a:r>
            <a:r>
              <a:rPr lang="ru-RU" b="1" dirty="0" smtClean="0">
                <a:solidFill>
                  <a:schemeClr val="tx1"/>
                </a:solidFill>
              </a:rPr>
              <a:t>-Заводский район,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Петровск-Забайкальский район, Приаргунский район,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Сретенский район, Тунгокоченский район, </a:t>
            </a:r>
            <a:r>
              <a:rPr lang="ru-RU" b="1" dirty="0" err="1" smtClean="0">
                <a:solidFill>
                  <a:schemeClr val="tx1"/>
                </a:solidFill>
              </a:rPr>
              <a:t>Улётовский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Хилокский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п.Агинское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г.Петровск</a:t>
            </a:r>
            <a:r>
              <a:rPr lang="ru-RU" b="1" dirty="0" smtClean="0">
                <a:solidFill>
                  <a:schemeClr val="tx1"/>
                </a:solidFill>
              </a:rPr>
              <a:t>-Забайкальский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152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  <a:endParaRPr kumimoji="0" lang="ru-RU" sz="2800" b="1" i="1" u="none" strike="noStrike" kern="1200" cap="none" spc="0" normalizeH="0" baseline="0" noProof="0" dirty="0" smtClean="0">
              <a:ln w="6350" cmpd="sng">
                <a:noFill/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7061" y="1394567"/>
            <a:ext cx="4288254" cy="4525963"/>
          </a:xfrm>
          <a:prstGeom prst="rect">
            <a:avLst/>
          </a:prstGeom>
          <a:noFill/>
        </p:spPr>
      </p:pic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11</a:t>
            </a:r>
            <a:r>
              <a:rPr lang="en-US" sz="2400" b="1" i="1" dirty="0" smtClean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7620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</a:t>
            </a:r>
            <a:r>
              <a:rPr lang="ru-RU" b="1" i="1" dirty="0" smtClean="0"/>
              <a:t>образования </a:t>
            </a:r>
            <a:r>
              <a:rPr lang="ru-RU" b="1" i="1" u="sng" dirty="0" smtClean="0"/>
              <a:t> </a:t>
            </a:r>
            <a:endParaRPr lang="en-US" b="1" i="1" u="sng" dirty="0" smtClean="0"/>
          </a:p>
          <a:p>
            <a:pPr algn="ctr"/>
            <a:r>
              <a:rPr lang="ru-RU" sz="1600" b="1" i="1" u="sng" dirty="0" smtClean="0"/>
              <a:t> </a:t>
            </a:r>
            <a:r>
              <a:rPr lang="ru-RU" sz="2000" b="1" i="1" u="sng" dirty="0" smtClean="0"/>
              <a:t>с низким</a:t>
            </a:r>
            <a:r>
              <a:rPr lang="en-US" sz="2000" b="1" i="1" u="sng" dirty="0" smtClean="0"/>
              <a:t> </a:t>
            </a:r>
            <a:r>
              <a:rPr lang="ru-RU" sz="2000" b="1" i="1" u="sng" dirty="0" smtClean="0"/>
              <a:t>качеством</a:t>
            </a:r>
            <a:r>
              <a:rPr lang="ru-RU" sz="2000" b="1" i="1" dirty="0" smtClean="0"/>
              <a:t> </a:t>
            </a:r>
            <a:r>
              <a:rPr lang="ru-RU" b="1" i="1" dirty="0"/>
              <a:t>управления </a:t>
            </a:r>
            <a:r>
              <a:rPr lang="ru-RU" b="1" i="1" dirty="0" smtClean="0"/>
              <a:t>муниципальными финансами </a:t>
            </a:r>
          </a:p>
          <a:p>
            <a:pPr algn="ctr"/>
            <a:r>
              <a:rPr lang="ru-RU" b="1" i="1" dirty="0" smtClean="0"/>
              <a:t>за 2014 год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57200" y="1905000"/>
            <a:ext cx="3962400" cy="4191000"/>
          </a:xfrm>
          <a:prstGeom prst="round2Diag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Александрово</a:t>
            </a:r>
            <a:r>
              <a:rPr lang="ru-RU" b="1" dirty="0" smtClean="0">
                <a:solidFill>
                  <a:schemeClr val="tx1"/>
                </a:solidFill>
              </a:rPr>
              <a:t>-Заводский район, Балейский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Калганский район, </a:t>
            </a:r>
            <a:r>
              <a:rPr lang="ru-RU" b="1" dirty="0" err="1" smtClean="0">
                <a:solidFill>
                  <a:schemeClr val="tx1"/>
                </a:solidFill>
              </a:rPr>
              <a:t>Красночикойский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  <a:r>
              <a:rPr lang="ru-RU" b="1" dirty="0" err="1" smtClean="0">
                <a:solidFill>
                  <a:schemeClr val="tx1"/>
                </a:solidFill>
              </a:rPr>
              <a:t>Кыринский</a:t>
            </a:r>
            <a:r>
              <a:rPr lang="ru-RU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Нерчинский район, </a:t>
            </a:r>
            <a:r>
              <a:rPr lang="ru-RU" b="1" dirty="0" err="1" smtClean="0">
                <a:solidFill>
                  <a:schemeClr val="tx1"/>
                </a:solidFill>
              </a:rPr>
              <a:t>Оловяннинский</a:t>
            </a:r>
            <a:r>
              <a:rPr lang="ru-RU" b="1" dirty="0" smtClean="0">
                <a:solidFill>
                  <a:schemeClr val="tx1"/>
                </a:solidFill>
              </a:rPr>
              <a:t> район, Ононский район,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Чернышевский район, Читинский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Шилкинский район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159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Министерство финансов Забайкальского края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Забайкальского края</dc:title>
  <dc:creator>V</dc:creator>
  <cp:lastModifiedBy>24</cp:lastModifiedBy>
  <cp:revision>71</cp:revision>
  <cp:lastPrinted>2015-08-17T08:02:39Z</cp:lastPrinted>
  <dcterms:created xsi:type="dcterms:W3CDTF">2013-07-04T20:11:50Z</dcterms:created>
  <dcterms:modified xsi:type="dcterms:W3CDTF">2015-08-18T00:10:06Z</dcterms:modified>
</cp:coreProperties>
</file>